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87949E7-DA56-47EA-813C-32674632665D}" type="datetimeFigureOut">
              <a:rPr lang="en-US" smtClean="0"/>
              <a:t>7/8/2012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EEF41853-42C0-4E34-BBB4-B45CC124AB9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utreachworld.org/Files/florida_internatl_u/MayanMathematicsandArchitecture.pdf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810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Math Lesson Using Mayan Temple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28800"/>
            <a:ext cx="7620000" cy="43434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5001"/>
            <a:ext cx="60960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262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533400"/>
            <a:ext cx="8001000" cy="5867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Math </a:t>
            </a:r>
            <a:r>
              <a:rPr lang="en-US" sz="2400" dirty="0"/>
              <a:t>l</a:t>
            </a:r>
            <a:r>
              <a:rPr lang="en-US" sz="2400" dirty="0" smtClean="0"/>
              <a:t>esson was designed for a 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grade class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I found this lesson on the </a:t>
            </a:r>
            <a:br>
              <a:rPr lang="en-US" sz="2400" dirty="0" smtClean="0"/>
            </a:br>
            <a:r>
              <a:rPr lang="en-US" sz="2400" dirty="0" smtClean="0"/>
              <a:t>following website:   </a:t>
            </a:r>
            <a:br>
              <a:rPr lang="en-US" sz="2400" dirty="0" smtClean="0"/>
            </a:br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www.outreachworld.org/Files/florida_internatl_u/MayanMathematicsandArchitecture.pdf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>I chose to use this because: 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2400" dirty="0" smtClean="0"/>
              <a:t>Many students were familiar with the Mayan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 smtClean="0"/>
              <a:t>It was a hands-on activity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Use of multicultural material in math</a:t>
            </a:r>
            <a:br>
              <a:rPr lang="en-US" sz="2400" dirty="0" smtClean="0"/>
            </a:br>
            <a:r>
              <a:rPr lang="en-US" sz="2400" dirty="0" smtClean="0"/>
              <a:t>Matched with the topic being covered</a:t>
            </a:r>
            <a:br>
              <a:rPr lang="en-US" sz="2400" dirty="0" smtClean="0"/>
            </a:br>
            <a:r>
              <a:rPr lang="en-US" sz="2400" dirty="0" smtClean="0"/>
              <a:t>Could be extended to include volume</a:t>
            </a:r>
            <a:br>
              <a:rPr lang="en-US" sz="2400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520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Student Examples</a:t>
            </a:r>
            <a:endParaRPr lang="en-US" dirty="0"/>
          </a:p>
        </p:txBody>
      </p:sp>
      <p:pic>
        <p:nvPicPr>
          <p:cNvPr id="2050" name="Picture 2" descr="C:\Users\Jose\Desktop\100_00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426" y="2432367"/>
            <a:ext cx="5852160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626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Student Examples</a:t>
            </a:r>
            <a:endParaRPr lang="en-US" dirty="0"/>
          </a:p>
        </p:txBody>
      </p:sp>
      <p:pic>
        <p:nvPicPr>
          <p:cNvPr id="3074" name="Picture 2" descr="C:\Users\Jose\Desktop\100_00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426" y="2432367"/>
            <a:ext cx="5852160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3840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9964</TotalTime>
  <Words>18</Words>
  <Application>Microsoft Office PowerPoint</Application>
  <PresentationFormat>On-screen Show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Austin</vt:lpstr>
      <vt:lpstr>Math Lesson Using Mayan Temple</vt:lpstr>
      <vt:lpstr>Math lesson was designed for a 5th grade class  I found this lesson on the  following website:    http://www.outreachworld.org/Files/florida_internatl_u/MayanMathematicsandArchitecture.pdf  I chose to use this because:  Many students were familiar with the Mayan It was a hands-on activity Use of multicultural material in math Matched with the topic being covered Could be extended to include volume </vt:lpstr>
      <vt:lpstr>Student Examples</vt:lpstr>
      <vt:lpstr>Student Examples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Lesson Using Mayan Temple</dc:title>
  <dc:creator>Jose</dc:creator>
  <cp:lastModifiedBy>Jose</cp:lastModifiedBy>
  <cp:revision>6</cp:revision>
  <dcterms:created xsi:type="dcterms:W3CDTF">2012-07-09T01:25:22Z</dcterms:created>
  <dcterms:modified xsi:type="dcterms:W3CDTF">2012-07-15T23:29:26Z</dcterms:modified>
</cp:coreProperties>
</file>